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1" r:id="rId5"/>
    <p:sldId id="262" r:id="rId6"/>
    <p:sldId id="267" r:id="rId7"/>
    <p:sldId id="268" r:id="rId8"/>
    <p:sldId id="269" r:id="rId9"/>
    <p:sldId id="270" r:id="rId10"/>
    <p:sldId id="271" r:id="rId11"/>
    <p:sldId id="257" r:id="rId12"/>
    <p:sldId id="272" r:id="rId13"/>
    <p:sldId id="276" r:id="rId14"/>
    <p:sldId id="273" r:id="rId15"/>
    <p:sldId id="277" r:id="rId16"/>
    <p:sldId id="274" r:id="rId17"/>
    <p:sldId id="278" r:id="rId18"/>
    <p:sldId id="275" r:id="rId19"/>
    <p:sldId id="280" r:id="rId20"/>
    <p:sldId id="279" r:id="rId21"/>
    <p:sldId id="281" r:id="rId22"/>
    <p:sldId id="263" r:id="rId23"/>
    <p:sldId id="264" r:id="rId24"/>
    <p:sldId id="265" r:id="rId25"/>
    <p:sldId id="266" r:id="rId26"/>
    <p:sldId id="282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6B97-6E50-4429-A27C-0F66D0B918D9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B37B70-0D1F-477A-B7B2-4671D923CBB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6B97-6E50-4429-A27C-0F66D0B918D9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7B70-0D1F-477A-B7B2-4671D923CBB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EB37B70-0D1F-477A-B7B2-4671D923CBBD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6B97-6E50-4429-A27C-0F66D0B918D9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6B97-6E50-4429-A27C-0F66D0B918D9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EB37B70-0D1F-477A-B7B2-4671D923CBB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6B97-6E50-4429-A27C-0F66D0B918D9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B37B70-0D1F-477A-B7B2-4671D923CBBD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4A56B97-6E50-4429-A27C-0F66D0B918D9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7B70-0D1F-477A-B7B2-4671D923CBB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6B97-6E50-4429-A27C-0F66D0B918D9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EB37B70-0D1F-477A-B7B2-4671D923CBBD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6B97-6E50-4429-A27C-0F66D0B918D9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EB37B70-0D1F-477A-B7B2-4671D923CB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6B97-6E50-4429-A27C-0F66D0B918D9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B37B70-0D1F-477A-B7B2-4671D923CB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B37B70-0D1F-477A-B7B2-4671D923CBBD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6B97-6E50-4429-A27C-0F66D0B918D9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oliniow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EB37B70-0D1F-477A-B7B2-4671D923CBBD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4A56B97-6E50-4429-A27C-0F66D0B918D9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4A56B97-6E50-4429-A27C-0F66D0B918D9}" type="datetimeFigureOut">
              <a:rPr lang="pl-PL" smtClean="0"/>
              <a:t>2020-06-04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B37B70-0D1F-477A-B7B2-4671D923CBBD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0" y="381000"/>
            <a:ext cx="7772400" cy="1752600"/>
          </a:xfrm>
        </p:spPr>
        <p:txBody>
          <a:bodyPr>
            <a:normAutofit/>
          </a:bodyPr>
          <a:lstStyle/>
          <a:p>
            <a:r>
              <a:rPr lang="pl-PL" sz="9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    Quiz </a:t>
            </a:r>
            <a:r>
              <a:rPr lang="pl-PL" sz="9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bajkowy</a:t>
            </a:r>
            <a:endParaRPr lang="pl-PL" sz="9600" b="1" dirty="0">
              <a:solidFill>
                <a:schemeClr val="tx2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8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CO TO ZA BAJKA?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2800" dirty="0" smtClean="0"/>
              <a:t>         REKSIO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 smtClean="0"/>
              <a:t>          BOLEK I LOLEK</a:t>
            </a:r>
          </a:p>
          <a:p>
            <a:pPr marL="0" indent="0">
              <a:buNone/>
            </a:pPr>
            <a:endParaRPr lang="pl-PL" sz="2800" dirty="0"/>
          </a:p>
          <a:p>
            <a:pPr marL="0" indent="0" algn="ctr">
              <a:buNone/>
            </a:pPr>
            <a:r>
              <a:rPr lang="pl-PL" sz="2800" dirty="0" smtClean="0"/>
              <a:t>          PRZYGODY KOTA       FILEMONA</a:t>
            </a:r>
            <a:endParaRPr lang="pl-PL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23" y="2538787"/>
            <a:ext cx="3243353" cy="234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kos 5">
            <a:hlinkClick r:id="rId3" action="ppaction://hlinksldjump"/>
          </p:cNvPr>
          <p:cNvSpPr/>
          <p:nvPr/>
        </p:nvSpPr>
        <p:spPr>
          <a:xfrm>
            <a:off x="431540" y="1780367"/>
            <a:ext cx="576064" cy="50405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7" name="Skos 6"/>
          <p:cNvSpPr/>
          <p:nvPr/>
        </p:nvSpPr>
        <p:spPr>
          <a:xfrm>
            <a:off x="467544" y="2924944"/>
            <a:ext cx="540060" cy="50405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</a:t>
            </a:r>
            <a:endParaRPr lang="pl-PL" dirty="0"/>
          </a:p>
        </p:txBody>
      </p:sp>
      <p:sp>
        <p:nvSpPr>
          <p:cNvPr id="8" name="Skos 7"/>
          <p:cNvSpPr/>
          <p:nvPr/>
        </p:nvSpPr>
        <p:spPr>
          <a:xfrm>
            <a:off x="467544" y="4149080"/>
            <a:ext cx="540060" cy="50405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533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b="1" dirty="0" smtClean="0"/>
              <a:t>REKSIO</a:t>
            </a:r>
            <a:endParaRPr lang="pl-PL" sz="4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955764" cy="494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9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>
                <a:solidFill>
                  <a:srgbClr val="8CADAE">
                    <a:shade val="75000"/>
                  </a:srgbClr>
                </a:solidFill>
              </a:rPr>
              <a:t>CO TO ZA BAJKA?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  <a:p>
            <a:pPr marL="0" indent="0" algn="ctr">
              <a:buNone/>
            </a:pPr>
            <a:r>
              <a:rPr lang="pl-PL" sz="2800" dirty="0" smtClean="0"/>
              <a:t>   KRÓLEWNA       ŚNIEŻKA I 7 KRASNOLÓDKÓW</a:t>
            </a:r>
          </a:p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r>
              <a:rPr lang="pl-PL" sz="2800" dirty="0" smtClean="0"/>
              <a:t>SMERFY</a:t>
            </a:r>
          </a:p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r>
              <a:rPr lang="pl-PL" sz="2800" dirty="0" smtClean="0"/>
              <a:t>ŚPIĄCA </a:t>
            </a:r>
          </a:p>
          <a:p>
            <a:pPr marL="0" indent="0" algn="ctr">
              <a:buNone/>
            </a:pPr>
            <a:r>
              <a:rPr lang="pl-PL" sz="2800" dirty="0" smtClean="0"/>
              <a:t>KRÓLEWNA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19"/>
          <a:stretch/>
        </p:blipFill>
        <p:spPr bwMode="auto">
          <a:xfrm>
            <a:off x="251520" y="3140968"/>
            <a:ext cx="4038600" cy="127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kos 4">
            <a:hlinkClick r:id="rId3" action="ppaction://hlinksldjump"/>
          </p:cNvPr>
          <p:cNvSpPr/>
          <p:nvPr/>
        </p:nvSpPr>
        <p:spPr>
          <a:xfrm>
            <a:off x="5004048" y="1916832"/>
            <a:ext cx="648072" cy="64807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6" name="Skos 5"/>
          <p:cNvSpPr/>
          <p:nvPr/>
        </p:nvSpPr>
        <p:spPr>
          <a:xfrm>
            <a:off x="5148064" y="3573016"/>
            <a:ext cx="648072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</a:t>
            </a:r>
            <a:endParaRPr lang="pl-PL" dirty="0"/>
          </a:p>
        </p:txBody>
      </p:sp>
      <p:sp>
        <p:nvSpPr>
          <p:cNvPr id="7" name="Skos 6"/>
          <p:cNvSpPr/>
          <p:nvPr/>
        </p:nvSpPr>
        <p:spPr>
          <a:xfrm>
            <a:off x="5004048" y="4869160"/>
            <a:ext cx="648072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209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KRÓLEWNA ŚNIEŻKA I SIEDMIU KRASNOLÓDKÓW</a:t>
            </a:r>
            <a:endParaRPr lang="pl-PL" sz="3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76" y="1484785"/>
            <a:ext cx="6780092" cy="45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11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>
                <a:solidFill>
                  <a:srgbClr val="8CADAE">
                    <a:shade val="75000"/>
                  </a:srgbClr>
                </a:solidFill>
              </a:rPr>
              <a:t>CO TO ZA BAJKA?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800" dirty="0" smtClean="0"/>
          </a:p>
          <a:p>
            <a:pPr marL="0" indent="0" algn="ctr">
              <a:buNone/>
            </a:pPr>
            <a:r>
              <a:rPr lang="pl-PL" sz="2800" dirty="0"/>
              <a:t> </a:t>
            </a:r>
            <a:r>
              <a:rPr lang="pl-PL" sz="2800" dirty="0" smtClean="0"/>
              <a:t>     SMOK    WAWELSKI</a:t>
            </a:r>
          </a:p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r>
              <a:rPr lang="pl-PL" sz="2800" dirty="0" smtClean="0"/>
              <a:t>TABALUGA</a:t>
            </a:r>
          </a:p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r>
              <a:rPr lang="pl-PL" sz="2800" dirty="0" smtClean="0"/>
              <a:t>DINO</a:t>
            </a:r>
            <a:endParaRPr lang="pl-PL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" r="60377" b="46777"/>
          <a:stretch/>
        </p:blipFill>
        <p:spPr bwMode="auto">
          <a:xfrm>
            <a:off x="5395557" y="2636912"/>
            <a:ext cx="2504835" cy="240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kos 4"/>
          <p:cNvSpPr/>
          <p:nvPr/>
        </p:nvSpPr>
        <p:spPr>
          <a:xfrm>
            <a:off x="611560" y="1988840"/>
            <a:ext cx="648072" cy="64807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6" name="Skos 5">
            <a:hlinkClick r:id="rId3" action="ppaction://hlinksldjump"/>
          </p:cNvPr>
          <p:cNvSpPr/>
          <p:nvPr/>
        </p:nvSpPr>
        <p:spPr>
          <a:xfrm>
            <a:off x="611560" y="3284984"/>
            <a:ext cx="648072" cy="64807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</a:t>
            </a:r>
            <a:endParaRPr lang="pl-PL" dirty="0"/>
          </a:p>
        </p:txBody>
      </p:sp>
      <p:sp>
        <p:nvSpPr>
          <p:cNvPr id="7" name="Skos 6"/>
          <p:cNvSpPr/>
          <p:nvPr/>
        </p:nvSpPr>
        <p:spPr>
          <a:xfrm>
            <a:off x="611560" y="4437112"/>
            <a:ext cx="648072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10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TABALUGA</a:t>
            </a:r>
            <a:endParaRPr lang="pl-PL" sz="40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430284" cy="48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7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>
                <a:solidFill>
                  <a:srgbClr val="8CADAE">
                    <a:shade val="75000"/>
                  </a:srgbClr>
                </a:solidFill>
              </a:rPr>
              <a:t>CO TO ZA BAJKA?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2800" dirty="0"/>
              <a:t> </a:t>
            </a:r>
            <a:r>
              <a:rPr lang="pl-PL" sz="2800" dirty="0" smtClean="0"/>
              <a:t>  PINGWINY Z    MADAGASKARU</a:t>
            </a:r>
            <a:endParaRPr lang="pl-PL" sz="2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800" dirty="0" smtClean="0"/>
              <a:t>      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800" dirty="0"/>
              <a:t> </a:t>
            </a:r>
            <a:r>
              <a:rPr lang="pl-PL" sz="2800" dirty="0" smtClean="0"/>
              <a:t>    ROGATE RANCZO</a:t>
            </a:r>
          </a:p>
          <a:p>
            <a:pPr marL="0" indent="0" algn="ctr">
              <a:buNone/>
            </a:pPr>
            <a:endParaRPr lang="pl-PL" sz="2800" dirty="0" smtClean="0"/>
          </a:p>
          <a:p>
            <a:pPr marL="0" indent="0" algn="ctr">
              <a:buNone/>
            </a:pPr>
            <a:r>
              <a:rPr lang="pl-PL" sz="2800" dirty="0" smtClean="0"/>
              <a:t>KRÓL LEW</a:t>
            </a:r>
            <a:endParaRPr lang="pl-PL" sz="28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40" b="14872"/>
          <a:stretch/>
        </p:blipFill>
        <p:spPr bwMode="auto">
          <a:xfrm>
            <a:off x="395536" y="3501008"/>
            <a:ext cx="4038600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kos 4"/>
          <p:cNvSpPr/>
          <p:nvPr/>
        </p:nvSpPr>
        <p:spPr>
          <a:xfrm>
            <a:off x="4644008" y="1916832"/>
            <a:ext cx="720080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6" name="Skos 5"/>
          <p:cNvSpPr/>
          <p:nvPr/>
        </p:nvSpPr>
        <p:spPr>
          <a:xfrm>
            <a:off x="4654771" y="3285906"/>
            <a:ext cx="720080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</a:t>
            </a:r>
            <a:endParaRPr lang="pl-PL" dirty="0"/>
          </a:p>
        </p:txBody>
      </p:sp>
      <p:sp>
        <p:nvSpPr>
          <p:cNvPr id="7" name="Skos 6">
            <a:hlinkClick r:id="rId3" action="ppaction://hlinksldjump"/>
          </p:cNvPr>
          <p:cNvSpPr/>
          <p:nvPr/>
        </p:nvSpPr>
        <p:spPr>
          <a:xfrm>
            <a:off x="4644008" y="4725144"/>
            <a:ext cx="720080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81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KRÓL LEW</a:t>
            </a:r>
            <a:endParaRPr lang="pl-PL" sz="40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9137"/>
            <a:ext cx="7268489" cy="468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2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>
                <a:solidFill>
                  <a:srgbClr val="8CADAE">
                    <a:shade val="75000"/>
                  </a:srgbClr>
                </a:solidFill>
              </a:rPr>
              <a:t>CO TO ZA BAJKA?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038600" cy="468172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</a:p>
          <a:p>
            <a:pPr marL="0" indent="0" algn="ctr">
              <a:buNone/>
            </a:pPr>
            <a:r>
              <a:rPr lang="pl-PL" sz="2800" dirty="0"/>
              <a:t> </a:t>
            </a:r>
            <a:r>
              <a:rPr lang="pl-PL" sz="2800" dirty="0" smtClean="0"/>
              <a:t>         DISCO ROBACZKI</a:t>
            </a:r>
          </a:p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r>
              <a:rPr lang="pl-PL" sz="2800" dirty="0" smtClean="0"/>
              <a:t>        PSZCZÓŁKA MAJA</a:t>
            </a:r>
          </a:p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r>
              <a:rPr lang="pl-PL" sz="2800" dirty="0" smtClean="0"/>
              <a:t>MRÓWKA Z</a:t>
            </a:r>
            <a:endParaRPr lang="pl-PL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9" t="13878" r="43225" b="45960"/>
          <a:stretch/>
        </p:blipFill>
        <p:spPr bwMode="auto">
          <a:xfrm>
            <a:off x="5292080" y="2708920"/>
            <a:ext cx="2960560" cy="244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kos 4"/>
          <p:cNvSpPr/>
          <p:nvPr/>
        </p:nvSpPr>
        <p:spPr>
          <a:xfrm>
            <a:off x="353115" y="1772816"/>
            <a:ext cx="618485" cy="64807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6" name="Skos 5">
            <a:hlinkClick r:id="rId3" action="ppaction://hlinksldjump"/>
          </p:cNvPr>
          <p:cNvSpPr/>
          <p:nvPr/>
        </p:nvSpPr>
        <p:spPr>
          <a:xfrm>
            <a:off x="323528" y="2924944"/>
            <a:ext cx="648072" cy="64807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</a:t>
            </a:r>
            <a:endParaRPr lang="pl-PL" dirty="0"/>
          </a:p>
        </p:txBody>
      </p:sp>
      <p:sp>
        <p:nvSpPr>
          <p:cNvPr id="7" name="Skos 6"/>
          <p:cNvSpPr/>
          <p:nvPr/>
        </p:nvSpPr>
        <p:spPr>
          <a:xfrm>
            <a:off x="353115" y="3861048"/>
            <a:ext cx="618485" cy="64807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056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PSZCZÓŁKA MAJA</a:t>
            </a:r>
            <a:endParaRPr lang="pl-PL" sz="40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27174"/>
            <a:ext cx="7057653" cy="47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6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>
                <a:solidFill>
                  <a:srgbClr val="8CADAE">
                    <a:shade val="75000"/>
                  </a:srgbClr>
                </a:solidFill>
              </a:rPr>
              <a:t>CO TO ZA BAJKA?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    </a:t>
            </a:r>
          </a:p>
          <a:p>
            <a:pPr marL="0" indent="0" algn="ctr">
              <a:buNone/>
            </a:pPr>
            <a:r>
              <a:rPr lang="pl-PL" sz="2800" dirty="0" smtClean="0"/>
              <a:t>  TABALUGA</a:t>
            </a:r>
          </a:p>
          <a:p>
            <a:pPr marL="0" indent="0">
              <a:buNone/>
            </a:pPr>
            <a:endParaRPr lang="pl-PL" sz="2800" dirty="0"/>
          </a:p>
          <a:p>
            <a:pPr marL="0" indent="0" algn="ctr">
              <a:buNone/>
            </a:pPr>
            <a:r>
              <a:rPr lang="pl-PL" sz="2800" dirty="0" smtClean="0"/>
              <a:t>      101       DALMATYŃCZKÓW</a:t>
            </a:r>
          </a:p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r>
              <a:rPr lang="pl-PL" sz="2800" dirty="0" smtClean="0"/>
              <a:t>KRAINA LODU</a:t>
            </a:r>
          </a:p>
          <a:p>
            <a:pPr marL="0" indent="0" algn="ctr">
              <a:buNone/>
            </a:pPr>
            <a:endParaRPr lang="pl-PL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" t="83292" r="85170" b="-787"/>
          <a:stretch/>
        </p:blipFill>
        <p:spPr bwMode="auto">
          <a:xfrm>
            <a:off x="971600" y="2564904"/>
            <a:ext cx="2345816" cy="265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kos 1"/>
          <p:cNvSpPr/>
          <p:nvPr/>
        </p:nvSpPr>
        <p:spPr>
          <a:xfrm>
            <a:off x="4860032" y="1772816"/>
            <a:ext cx="576064" cy="65562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3" name="Skos 2">
            <a:hlinkClick r:id="rId3" action="ppaction://hlinksldjump"/>
          </p:cNvPr>
          <p:cNvSpPr/>
          <p:nvPr/>
        </p:nvSpPr>
        <p:spPr>
          <a:xfrm>
            <a:off x="4175956" y="3284984"/>
            <a:ext cx="720080" cy="6823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</a:t>
            </a:r>
            <a:endParaRPr lang="pl-PL" dirty="0"/>
          </a:p>
        </p:txBody>
      </p:sp>
      <p:sp>
        <p:nvSpPr>
          <p:cNvPr id="5" name="Skos 4"/>
          <p:cNvSpPr/>
          <p:nvPr/>
        </p:nvSpPr>
        <p:spPr>
          <a:xfrm>
            <a:off x="4535996" y="4221088"/>
            <a:ext cx="648072" cy="67096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377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>
                <a:solidFill>
                  <a:srgbClr val="8CADAE">
                    <a:shade val="75000"/>
                  </a:srgbClr>
                </a:solidFill>
              </a:rPr>
              <a:t>CO TO ZA BAJKA?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r>
              <a:rPr lang="pl-PL" sz="2800" dirty="0" smtClean="0"/>
              <a:t>         POCAHONTAS</a:t>
            </a:r>
          </a:p>
          <a:p>
            <a:pPr marL="0" indent="0">
              <a:buNone/>
            </a:pPr>
            <a:endParaRPr lang="pl-PL" sz="2800" dirty="0"/>
          </a:p>
          <a:p>
            <a:pPr marL="0" indent="0" algn="ctr">
              <a:buNone/>
            </a:pPr>
            <a:r>
              <a:rPr lang="pl-PL" sz="2800" dirty="0" smtClean="0"/>
              <a:t>      ŚPIĄCA KRÓLEWNA</a:t>
            </a:r>
          </a:p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r>
              <a:rPr lang="pl-PL" sz="2800" dirty="0" smtClean="0"/>
              <a:t>MERIDA </a:t>
            </a:r>
          </a:p>
          <a:p>
            <a:pPr marL="0" indent="0" algn="ctr">
              <a:buNone/>
            </a:pPr>
            <a:r>
              <a:rPr lang="pl-PL" sz="2800" dirty="0" smtClean="0"/>
              <a:t>WALECZNA</a:t>
            </a:r>
            <a:endParaRPr lang="pl-PL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37139" r="39201" b="11952"/>
          <a:stretch/>
        </p:blipFill>
        <p:spPr bwMode="auto">
          <a:xfrm>
            <a:off x="755576" y="2636912"/>
            <a:ext cx="2896600" cy="243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kos 4">
            <a:hlinkClick r:id="rId3" action="ppaction://hlinksldjump"/>
          </p:cNvPr>
          <p:cNvSpPr/>
          <p:nvPr/>
        </p:nvSpPr>
        <p:spPr>
          <a:xfrm>
            <a:off x="5004048" y="1844824"/>
            <a:ext cx="576064" cy="64807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6" name="Skos 5"/>
          <p:cNvSpPr/>
          <p:nvPr/>
        </p:nvSpPr>
        <p:spPr>
          <a:xfrm>
            <a:off x="5004048" y="3212976"/>
            <a:ext cx="576064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</a:t>
            </a:r>
            <a:endParaRPr lang="pl-PL" dirty="0"/>
          </a:p>
        </p:txBody>
      </p:sp>
      <p:sp>
        <p:nvSpPr>
          <p:cNvPr id="7" name="Skos 6"/>
          <p:cNvSpPr/>
          <p:nvPr/>
        </p:nvSpPr>
        <p:spPr>
          <a:xfrm>
            <a:off x="5004048" y="4653136"/>
            <a:ext cx="576064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112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POCAHONTAS</a:t>
            </a:r>
            <a:endParaRPr lang="pl-PL" sz="40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7" y="1484784"/>
            <a:ext cx="752723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0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CO TO ZA BAJKA?</a:t>
            </a:r>
            <a:endParaRPr lang="pl-PL" sz="3600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 smtClean="0"/>
              <a:t>          TOY STORY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 smtClean="0"/>
              <a:t>          HERKULES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 smtClean="0"/>
              <a:t>          COCO</a:t>
            </a:r>
            <a:endParaRPr lang="pl-PL" dirty="0" smtClean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2" t="68181" r="29845"/>
          <a:stretch/>
        </p:blipFill>
        <p:spPr bwMode="auto">
          <a:xfrm>
            <a:off x="4932040" y="2636912"/>
            <a:ext cx="3817376" cy="24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kos 1">
            <a:hlinkClick r:id="rId3" action="ppaction://hlinksldjump"/>
          </p:cNvPr>
          <p:cNvSpPr/>
          <p:nvPr/>
        </p:nvSpPr>
        <p:spPr>
          <a:xfrm>
            <a:off x="467544" y="1916832"/>
            <a:ext cx="648072" cy="64807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3" name="Skos 2"/>
          <p:cNvSpPr/>
          <p:nvPr/>
        </p:nvSpPr>
        <p:spPr>
          <a:xfrm>
            <a:off x="467544" y="2924944"/>
            <a:ext cx="648072" cy="64807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</a:t>
            </a:r>
            <a:endParaRPr lang="pl-PL" dirty="0"/>
          </a:p>
        </p:txBody>
      </p:sp>
      <p:sp>
        <p:nvSpPr>
          <p:cNvPr id="6" name="Skos 5"/>
          <p:cNvSpPr/>
          <p:nvPr/>
        </p:nvSpPr>
        <p:spPr>
          <a:xfrm>
            <a:off x="467544" y="4005064"/>
            <a:ext cx="648072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255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 smtClean="0"/>
              <a:t>TOY STORY</a:t>
            </a:r>
            <a:endParaRPr lang="pl-PL" sz="44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54008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7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CO TO ZA BAJKA? </a:t>
            </a:r>
            <a:endParaRPr lang="pl-PL" sz="36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sz="2800" dirty="0" smtClean="0"/>
              <a:t>            GUMISIE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 smtClean="0"/>
              <a:t>             SMERFY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 smtClean="0"/>
              <a:t>             MUMINKI</a:t>
            </a:r>
            <a:endParaRPr lang="pl-PL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7" t="62085" r="49492" b="16873"/>
          <a:stretch/>
        </p:blipFill>
        <p:spPr bwMode="auto">
          <a:xfrm>
            <a:off x="395536" y="2780928"/>
            <a:ext cx="393644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kos 2"/>
          <p:cNvSpPr/>
          <p:nvPr/>
        </p:nvSpPr>
        <p:spPr>
          <a:xfrm>
            <a:off x="5148064" y="1844824"/>
            <a:ext cx="648072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5" name="Skos 4">
            <a:hlinkClick r:id="rId3" action="ppaction://hlinksldjump"/>
          </p:cNvPr>
          <p:cNvSpPr/>
          <p:nvPr/>
        </p:nvSpPr>
        <p:spPr>
          <a:xfrm>
            <a:off x="5148064" y="2852936"/>
            <a:ext cx="648072" cy="64807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</a:t>
            </a:r>
            <a:endParaRPr lang="pl-PL" dirty="0"/>
          </a:p>
        </p:txBody>
      </p:sp>
      <p:sp>
        <p:nvSpPr>
          <p:cNvPr id="6" name="Skos 5"/>
          <p:cNvSpPr/>
          <p:nvPr/>
        </p:nvSpPr>
        <p:spPr>
          <a:xfrm>
            <a:off x="5148064" y="3933056"/>
            <a:ext cx="648072" cy="64807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502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4900" b="1" dirty="0" smtClean="0"/>
              <a:t>SMERFY</a:t>
            </a:r>
            <a:endParaRPr lang="pl-PL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216528" y="1573443"/>
            <a:ext cx="8503920" cy="4572000"/>
          </a:xfrm>
        </p:spPr>
        <p:txBody>
          <a:bodyPr/>
          <a:lstStyle/>
          <a:p>
            <a:endParaRPr lang="pl-PL" smtClean="0"/>
          </a:p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05745" cy="44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8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9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/>
              <a:t>101 </a:t>
            </a:r>
            <a:r>
              <a:rPr lang="pl-PL" sz="4400" b="1" dirty="0" smtClean="0"/>
              <a:t>DALMATYŃCZYKÓW</a:t>
            </a:r>
            <a:endParaRPr lang="pl-PL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868144" cy="493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24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>
                <a:solidFill>
                  <a:srgbClr val="8CADAE">
                    <a:shade val="75000"/>
                  </a:srgbClr>
                </a:solidFill>
              </a:rPr>
              <a:t>CO TO ZA BAJKA?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         </a:t>
            </a:r>
          </a:p>
          <a:p>
            <a:pPr marL="0" indent="0" algn="ctr">
              <a:buNone/>
            </a:pPr>
            <a:r>
              <a:rPr lang="pl-PL" sz="2800" dirty="0" smtClean="0"/>
              <a:t>             SMERFY</a:t>
            </a:r>
          </a:p>
          <a:p>
            <a:pPr marL="0" indent="0" algn="ctr">
              <a:buNone/>
            </a:pPr>
            <a:endParaRPr lang="pl-PL" sz="2800" dirty="0" smtClean="0"/>
          </a:p>
          <a:p>
            <a:pPr marL="0" indent="0" algn="ctr">
              <a:buNone/>
            </a:pPr>
            <a:endParaRPr lang="pl-PL" sz="2800" dirty="0" smtClean="0"/>
          </a:p>
          <a:p>
            <a:pPr marL="0" indent="0" algn="ctr">
              <a:buNone/>
            </a:pPr>
            <a:r>
              <a:rPr lang="pl-PL" sz="2800" dirty="0"/>
              <a:t> </a:t>
            </a:r>
            <a:r>
              <a:rPr lang="pl-PL" sz="2800" dirty="0" smtClean="0"/>
              <a:t>          MINIONKI</a:t>
            </a:r>
          </a:p>
          <a:p>
            <a:pPr marL="0" indent="0" algn="ctr">
              <a:buNone/>
            </a:pPr>
            <a:endParaRPr lang="pl-PL" sz="2800" dirty="0" smtClean="0"/>
          </a:p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r>
              <a:rPr lang="pl-PL" sz="2800" dirty="0" smtClean="0"/>
              <a:t>           GUMISIE</a:t>
            </a:r>
            <a:endParaRPr lang="pl-PL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9" b="45224"/>
          <a:stretch/>
        </p:blipFill>
        <p:spPr bwMode="auto">
          <a:xfrm>
            <a:off x="323528" y="3212976"/>
            <a:ext cx="4160713" cy="77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kos 1"/>
          <p:cNvSpPr/>
          <p:nvPr/>
        </p:nvSpPr>
        <p:spPr>
          <a:xfrm>
            <a:off x="5364088" y="1844824"/>
            <a:ext cx="648072" cy="64807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3" name="Skos 2">
            <a:hlinkClick r:id="rId3" action="ppaction://hlinksldjump"/>
          </p:cNvPr>
          <p:cNvSpPr/>
          <p:nvPr/>
        </p:nvSpPr>
        <p:spPr>
          <a:xfrm>
            <a:off x="5364088" y="3356992"/>
            <a:ext cx="648072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</a:t>
            </a:r>
            <a:endParaRPr lang="pl-PL" dirty="0"/>
          </a:p>
        </p:txBody>
      </p:sp>
      <p:sp>
        <p:nvSpPr>
          <p:cNvPr id="5" name="Skos 4"/>
          <p:cNvSpPr/>
          <p:nvPr/>
        </p:nvSpPr>
        <p:spPr>
          <a:xfrm>
            <a:off x="5364088" y="4869160"/>
            <a:ext cx="648072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990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900" b="1" dirty="0" smtClean="0"/>
              <a:t>MINIONKI</a:t>
            </a:r>
            <a:endParaRPr lang="pl-PL" sz="40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06489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CO TO ZA BAJKA?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r>
              <a:rPr lang="pl-PL" sz="2800" dirty="0"/>
              <a:t> </a:t>
            </a:r>
            <a:r>
              <a:rPr lang="pl-PL" sz="2800" dirty="0" smtClean="0"/>
              <a:t>          </a:t>
            </a:r>
            <a:r>
              <a:rPr lang="pl-PL" sz="2800" dirty="0" smtClean="0"/>
              <a:t>MAŁA SYRENKA</a:t>
            </a:r>
          </a:p>
          <a:p>
            <a:pPr marL="0" indent="0">
              <a:buNone/>
            </a:pPr>
            <a:endParaRPr lang="pl-PL" sz="2800" dirty="0"/>
          </a:p>
          <a:p>
            <a:pPr marL="0" indent="0" algn="ctr">
              <a:buNone/>
            </a:pPr>
            <a:r>
              <a:rPr lang="pl-PL" sz="2800" dirty="0" smtClean="0"/>
              <a:t>      GDZIE JEST NEMO?</a:t>
            </a:r>
          </a:p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r>
              <a:rPr lang="pl-PL" sz="2800" dirty="0" smtClean="0"/>
              <a:t>      RYBKI</a:t>
            </a:r>
          </a:p>
          <a:p>
            <a:pPr marL="0" indent="0" algn="ctr">
              <a:buNone/>
            </a:pPr>
            <a:r>
              <a:rPr lang="pl-PL" sz="2800" dirty="0"/>
              <a:t> </a:t>
            </a:r>
            <a:r>
              <a:rPr lang="pl-PL" sz="2800" dirty="0" smtClean="0"/>
              <a:t>      </a:t>
            </a:r>
            <a:r>
              <a:rPr lang="pl-PL" sz="2800" dirty="0" smtClean="0"/>
              <a:t> Z FERAJNY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8" r="55918"/>
          <a:stretch/>
        </p:blipFill>
        <p:spPr bwMode="auto">
          <a:xfrm>
            <a:off x="6012160" y="1556792"/>
            <a:ext cx="1440160" cy="472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kos 3">
            <a:hlinkClick r:id="rId3" action="ppaction://hlinksldjump"/>
          </p:cNvPr>
          <p:cNvSpPr/>
          <p:nvPr/>
        </p:nvSpPr>
        <p:spPr>
          <a:xfrm>
            <a:off x="611560" y="1916832"/>
            <a:ext cx="576064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5" name="Skos 4"/>
          <p:cNvSpPr/>
          <p:nvPr/>
        </p:nvSpPr>
        <p:spPr>
          <a:xfrm>
            <a:off x="611560" y="3068960"/>
            <a:ext cx="576064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</a:t>
            </a:r>
            <a:endParaRPr lang="pl-PL" dirty="0"/>
          </a:p>
        </p:txBody>
      </p:sp>
      <p:sp>
        <p:nvSpPr>
          <p:cNvPr id="6" name="Skos 5"/>
          <p:cNvSpPr/>
          <p:nvPr/>
        </p:nvSpPr>
        <p:spPr>
          <a:xfrm>
            <a:off x="611560" y="4476506"/>
            <a:ext cx="576064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722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 smtClean="0"/>
              <a:t>MAŁA SYRENKA</a:t>
            </a:r>
            <a:endParaRPr lang="pl-PL" sz="4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58770"/>
            <a:ext cx="6744072" cy="505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CO TO ZA BAJKA?</a:t>
            </a:r>
            <a:endParaRPr lang="pl-PL" sz="36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2800" dirty="0"/>
              <a:t> </a:t>
            </a:r>
            <a:r>
              <a:rPr lang="pl-PL" sz="2800" dirty="0" smtClean="0"/>
              <a:t>            GUMISIE 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 smtClean="0"/>
              <a:t>             SMERFY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/>
              <a:t> </a:t>
            </a:r>
            <a:r>
              <a:rPr lang="pl-PL" sz="2800" dirty="0" smtClean="0"/>
              <a:t>           MUMINKI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7912" r="15187" b="6272"/>
          <a:stretch/>
        </p:blipFill>
        <p:spPr bwMode="auto">
          <a:xfrm>
            <a:off x="827584" y="2420888"/>
            <a:ext cx="2755272" cy="28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kos 2"/>
          <p:cNvSpPr/>
          <p:nvPr/>
        </p:nvSpPr>
        <p:spPr>
          <a:xfrm>
            <a:off x="5148064" y="1844824"/>
            <a:ext cx="576064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5" name="Skos 4"/>
          <p:cNvSpPr/>
          <p:nvPr/>
        </p:nvSpPr>
        <p:spPr>
          <a:xfrm>
            <a:off x="5148064" y="2924944"/>
            <a:ext cx="576064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</a:t>
            </a:r>
            <a:endParaRPr lang="pl-PL" dirty="0"/>
          </a:p>
        </p:txBody>
      </p:sp>
      <p:sp>
        <p:nvSpPr>
          <p:cNvPr id="6" name="Skos 5">
            <a:hlinkClick r:id="rId3" action="ppaction://hlinksldjump"/>
          </p:cNvPr>
          <p:cNvSpPr/>
          <p:nvPr/>
        </p:nvSpPr>
        <p:spPr>
          <a:xfrm>
            <a:off x="5148064" y="4005064"/>
            <a:ext cx="576064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396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 smtClean="0"/>
              <a:t>MUMINKI</a:t>
            </a:r>
            <a:endParaRPr lang="pl-PL" sz="4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r="12253"/>
          <a:stretch/>
        </p:blipFill>
        <p:spPr bwMode="auto">
          <a:xfrm>
            <a:off x="971600" y="1544786"/>
            <a:ext cx="7291382" cy="462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6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415</TotalTime>
  <Words>218</Words>
  <Application>Microsoft Office PowerPoint</Application>
  <PresentationFormat>Pokaz na ekranie (4:3)</PresentationFormat>
  <Paragraphs>138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Miejski</vt:lpstr>
      <vt:lpstr>    Quiz bajkowy</vt:lpstr>
      <vt:lpstr>CO TO ZA BAJKA?</vt:lpstr>
      <vt:lpstr>101 DALMATYŃCZYKÓW</vt:lpstr>
      <vt:lpstr>CO TO ZA BAJKA?</vt:lpstr>
      <vt:lpstr>MINIONKI</vt:lpstr>
      <vt:lpstr>CO TO ZA BAJKA?</vt:lpstr>
      <vt:lpstr>MAŁA SYRENKA</vt:lpstr>
      <vt:lpstr>CO TO ZA BAJKA?</vt:lpstr>
      <vt:lpstr>MUMINKI</vt:lpstr>
      <vt:lpstr>CO TO ZA BAJKA?</vt:lpstr>
      <vt:lpstr>REKSIO</vt:lpstr>
      <vt:lpstr>CO TO ZA BAJKA?</vt:lpstr>
      <vt:lpstr>KRÓLEWNA ŚNIEŻKA I SIEDMIU KRASNOLÓDKÓW</vt:lpstr>
      <vt:lpstr>CO TO ZA BAJKA?</vt:lpstr>
      <vt:lpstr>TABALUGA</vt:lpstr>
      <vt:lpstr>CO TO ZA BAJKA?</vt:lpstr>
      <vt:lpstr>KRÓL LEW</vt:lpstr>
      <vt:lpstr>CO TO ZA BAJKA?</vt:lpstr>
      <vt:lpstr>PSZCZÓŁKA MAJA</vt:lpstr>
      <vt:lpstr>CO TO ZA BAJKA?</vt:lpstr>
      <vt:lpstr>POCAHONTAS</vt:lpstr>
      <vt:lpstr>CO TO ZA BAJKA?</vt:lpstr>
      <vt:lpstr>TOY STORY</vt:lpstr>
      <vt:lpstr>CO TO ZA BAJKA? </vt:lpstr>
      <vt:lpstr> SMERFY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</dc:creator>
  <cp:lastModifiedBy>Grzegorz</cp:lastModifiedBy>
  <cp:revision>33</cp:revision>
  <dcterms:created xsi:type="dcterms:W3CDTF">2020-05-12T15:02:16Z</dcterms:created>
  <dcterms:modified xsi:type="dcterms:W3CDTF">2020-06-04T20:04:14Z</dcterms:modified>
</cp:coreProperties>
</file>